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2" r:id="rId2"/>
    <p:sldId id="273" r:id="rId3"/>
    <p:sldId id="267" r:id="rId4"/>
    <p:sldId id="274" r:id="rId5"/>
    <p:sldId id="268" r:id="rId6"/>
    <p:sldId id="275" r:id="rId7"/>
    <p:sldId id="269" r:id="rId8"/>
    <p:sldId id="276" r:id="rId9"/>
    <p:sldId id="270" r:id="rId10"/>
    <p:sldId id="277" r:id="rId11"/>
    <p:sldId id="271" r:id="rId12"/>
    <p:sldId id="278" r:id="rId13"/>
    <p:sldId id="284" r:id="rId14"/>
    <p:sldId id="279" r:id="rId15"/>
    <p:sldId id="285" r:id="rId16"/>
    <p:sldId id="280" r:id="rId17"/>
    <p:sldId id="286" r:id="rId18"/>
    <p:sldId id="281" r:id="rId19"/>
    <p:sldId id="287" r:id="rId20"/>
    <p:sldId id="282" r:id="rId21"/>
    <p:sldId id="288" r:id="rId22"/>
    <p:sldId id="28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64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1682F-956A-452A-9DA0-1135139592C3}" type="datetimeFigureOut">
              <a:rPr lang="en-IE" smtClean="0"/>
              <a:t>07/02/2022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C5CDA9-ECC2-4A6E-BD12-A59248E9E20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26584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154B5-FEB1-4929-8EF7-2F42414DEB28}" type="datetime1">
              <a:rPr lang="en-IE" smtClean="0"/>
              <a:t>07/02/2022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@primaryteachingideas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C64-0514-4E19-B219-66BD0D83964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78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B1CB4-C3EC-458E-9BD5-1155011F3EAE}" type="datetime1">
              <a:rPr lang="en-IE" smtClean="0"/>
              <a:t>07/02/2022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@primaryteachingideas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C64-0514-4E19-B219-66BD0D83964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16415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71FE-A784-4F9E-B327-8CDCA00C2409}" type="datetime1">
              <a:rPr lang="en-IE" smtClean="0"/>
              <a:t>07/02/2022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@primaryteachingideas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C64-0514-4E19-B219-66BD0D83964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08796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E13B2-BA25-4B97-993C-1330D29DF25C}" type="datetime1">
              <a:rPr lang="en-IE" smtClean="0"/>
              <a:t>07/02/2022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@primaryteachingideas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C64-0514-4E19-B219-66BD0D83964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4082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8646-10A8-4E43-B5A9-D5FF4E8E80BB}" type="datetime1">
              <a:rPr lang="en-IE" smtClean="0"/>
              <a:t>07/02/2022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@primaryteachingideas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C64-0514-4E19-B219-66BD0D83964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6008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C1B-A304-4272-9C7B-15045D32C559}" type="datetime1">
              <a:rPr lang="en-IE" smtClean="0"/>
              <a:t>07/02/2022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@primaryteachingideas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C64-0514-4E19-B219-66BD0D83964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45217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0D2A-C0E6-4A51-8111-6539E961C764}" type="datetime1">
              <a:rPr lang="en-IE" smtClean="0"/>
              <a:t>07/02/2022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@primaryteachingideas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C64-0514-4E19-B219-66BD0D83964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4895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9F1B8-D158-408A-A293-4B72C00C3477}" type="datetime1">
              <a:rPr lang="en-IE" smtClean="0"/>
              <a:t>07/02/2022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@primaryteachingideas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C64-0514-4E19-B219-66BD0D83964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0218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4C3D-2F4C-4458-AC7A-A987A415CAE7}" type="datetime1">
              <a:rPr lang="en-IE" smtClean="0"/>
              <a:t>07/02/2022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@primaryteachingideas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C64-0514-4E19-B219-66BD0D83964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7938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7B398-E114-40DF-854E-E9E45833B9F1}" type="datetime1">
              <a:rPr lang="en-IE" smtClean="0"/>
              <a:t>07/02/2022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@primaryteachingideas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C64-0514-4E19-B219-66BD0D83964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264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D0D4B-6CB8-444D-9D46-D4268FB0FE5C}" type="datetime1">
              <a:rPr lang="en-IE" smtClean="0"/>
              <a:t>07/02/2022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@primaryteachingideas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DC64-0514-4E19-B219-66BD0D83964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3275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06A5A-ABDC-4F55-B8BA-89ECDCC4EF66}" type="datetime1">
              <a:rPr lang="en-IE" smtClean="0"/>
              <a:t>07/02/2022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E"/>
              <a:t>@primaryteachingideas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BDC64-0514-4E19-B219-66BD0D83964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7109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1520785"/>
            <a:ext cx="75438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IE" sz="11500" dirty="0" err="1"/>
              <a:t>Ceisteanna</a:t>
            </a:r>
            <a:r>
              <a:rPr lang="en-IE" sz="11500" dirty="0"/>
              <a:t> </a:t>
            </a:r>
            <a:r>
              <a:rPr lang="en-IE" sz="11500" dirty="0" err="1"/>
              <a:t>Éasca</a:t>
            </a:r>
            <a:endParaRPr lang="en-IE" sz="115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821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1520785"/>
            <a:ext cx="7543800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IE" sz="11500" dirty="0" err="1"/>
              <a:t>Babhta</a:t>
            </a:r>
            <a:r>
              <a:rPr lang="en-IE" sz="11500" dirty="0"/>
              <a:t> 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163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533400"/>
            <a:ext cx="75438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IE" sz="4800" dirty="0" err="1"/>
              <a:t>Cé</a:t>
            </a:r>
            <a:r>
              <a:rPr lang="en-IE" sz="4800" dirty="0"/>
              <a:t> </a:t>
            </a:r>
            <a:r>
              <a:rPr lang="en-IE" sz="4800" dirty="0" err="1"/>
              <a:t>mhéad</a:t>
            </a:r>
            <a:r>
              <a:rPr lang="en-IE" sz="4800" dirty="0"/>
              <a:t> </a:t>
            </a:r>
            <a:r>
              <a:rPr lang="en-IE" sz="4800" dirty="0" err="1"/>
              <a:t>méar</a:t>
            </a:r>
            <a:r>
              <a:rPr lang="en-IE" sz="4800" dirty="0"/>
              <a:t> é </a:t>
            </a:r>
            <a:r>
              <a:rPr lang="en-IE" sz="4800" dirty="0" err="1"/>
              <a:t>seo</a:t>
            </a:r>
            <a:r>
              <a:rPr lang="en-IE" sz="4800" dirty="0"/>
              <a:t>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4800" dirty="0" err="1"/>
              <a:t>Dún</a:t>
            </a:r>
            <a:r>
              <a:rPr lang="en-IE" sz="4800" dirty="0"/>
              <a:t> do </a:t>
            </a:r>
            <a:r>
              <a:rPr lang="en-IE" sz="4800" dirty="0" err="1"/>
              <a:t>shúile-cé</a:t>
            </a:r>
            <a:r>
              <a:rPr lang="en-IE" sz="4800" dirty="0"/>
              <a:t> </a:t>
            </a:r>
            <a:r>
              <a:rPr lang="en-IE" sz="4800" dirty="0" err="1"/>
              <a:t>mhéad</a:t>
            </a:r>
            <a:r>
              <a:rPr lang="en-IE" sz="4800" dirty="0"/>
              <a:t> </a:t>
            </a:r>
            <a:r>
              <a:rPr lang="en-IE" sz="4800" dirty="0" err="1"/>
              <a:t>mirlín</a:t>
            </a:r>
            <a:r>
              <a:rPr lang="en-IE" sz="4800" dirty="0"/>
              <a:t> </a:t>
            </a:r>
            <a:r>
              <a:rPr lang="en-IE" sz="4800" dirty="0" err="1"/>
              <a:t>atá</a:t>
            </a:r>
            <a:r>
              <a:rPr lang="en-IE" sz="4800" dirty="0"/>
              <a:t> </a:t>
            </a:r>
            <a:r>
              <a:rPr lang="en-IE" sz="4800" dirty="0" err="1"/>
              <a:t>sa</a:t>
            </a:r>
            <a:r>
              <a:rPr lang="en-IE" sz="4800" dirty="0"/>
              <a:t> </a:t>
            </a:r>
            <a:r>
              <a:rPr lang="en-IE" sz="4800" dirty="0" err="1"/>
              <a:t>cupán</a:t>
            </a:r>
            <a:r>
              <a:rPr lang="en-IE" sz="4800" dirty="0"/>
              <a:t>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4800" dirty="0" err="1"/>
              <a:t>Scríobh</a:t>
            </a:r>
            <a:r>
              <a:rPr lang="en-IE" sz="4800" dirty="0"/>
              <a:t> an </a:t>
            </a:r>
            <a:r>
              <a:rPr lang="en-IE" sz="4800" dirty="0" err="1"/>
              <a:t>túsfuaim</a:t>
            </a:r>
            <a:r>
              <a:rPr lang="en-IE" sz="4800" dirty="0"/>
              <a:t> do </a:t>
            </a:r>
            <a:r>
              <a:rPr lang="en-IE" sz="4800" dirty="0" err="1"/>
              <a:t>hata</a:t>
            </a:r>
            <a:r>
              <a:rPr lang="en-IE" sz="4800" dirty="0"/>
              <a:t>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4800" dirty="0" err="1"/>
              <a:t>Scríobh</a:t>
            </a:r>
            <a:r>
              <a:rPr lang="en-IE" sz="4800" dirty="0"/>
              <a:t> an </a:t>
            </a:r>
            <a:r>
              <a:rPr lang="en-IE" sz="4800" dirty="0" err="1"/>
              <a:t>uimhir</a:t>
            </a:r>
            <a:r>
              <a:rPr lang="en-IE" sz="4800" dirty="0"/>
              <a:t> a 2.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4800" dirty="0" err="1"/>
              <a:t>Scríobh</a:t>
            </a:r>
            <a:r>
              <a:rPr lang="en-IE" sz="4800" dirty="0"/>
              <a:t> an </a:t>
            </a:r>
            <a:r>
              <a:rPr lang="en-IE" sz="4800" dirty="0" err="1"/>
              <a:t>litir</a:t>
            </a:r>
            <a:r>
              <a:rPr lang="en-IE" sz="4800" dirty="0"/>
              <a:t> ___.</a:t>
            </a:r>
          </a:p>
          <a:p>
            <a:pPr marL="742950" lvl="0" indent="-742950">
              <a:buFont typeface="+mj-lt"/>
              <a:buAutoNum type="arabicPeriod"/>
            </a:pPr>
            <a:endParaRPr lang="en-IE" sz="5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7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1520785"/>
            <a:ext cx="75438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IE" sz="11500" dirty="0" err="1"/>
              <a:t>Ceisteanna</a:t>
            </a:r>
            <a:r>
              <a:rPr lang="en-IE" sz="11500" dirty="0"/>
              <a:t> </a:t>
            </a:r>
            <a:r>
              <a:rPr lang="en-IE" sz="11500" dirty="0" err="1"/>
              <a:t>Meanach</a:t>
            </a:r>
            <a:endParaRPr lang="en-IE" sz="115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804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1520785"/>
            <a:ext cx="7543800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IE" sz="11500" dirty="0" err="1"/>
              <a:t>Babhta</a:t>
            </a:r>
            <a:r>
              <a:rPr lang="en-IE" sz="11500" dirty="0"/>
              <a:t> 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356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533400"/>
            <a:ext cx="75438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IE" sz="4800" dirty="0" err="1"/>
              <a:t>Cén</a:t>
            </a:r>
            <a:r>
              <a:rPr lang="en-IE" sz="4800" dirty="0"/>
              <a:t> </a:t>
            </a:r>
            <a:r>
              <a:rPr lang="en-IE" sz="4800" dirty="0" err="1"/>
              <a:t>dáth</a:t>
            </a:r>
            <a:r>
              <a:rPr lang="en-IE" sz="4800" dirty="0"/>
              <a:t> </a:t>
            </a:r>
            <a:r>
              <a:rPr lang="en-IE" sz="4800" dirty="0" err="1"/>
              <a:t>atá</a:t>
            </a:r>
            <a:r>
              <a:rPr lang="en-IE" sz="4800" dirty="0"/>
              <a:t> </a:t>
            </a:r>
            <a:r>
              <a:rPr lang="en-IE" sz="4800" dirty="0" err="1"/>
              <a:t>ar</a:t>
            </a:r>
            <a:r>
              <a:rPr lang="en-IE" sz="4800" dirty="0"/>
              <a:t> brat </a:t>
            </a:r>
            <a:r>
              <a:rPr lang="en-IE" sz="4800" dirty="0" err="1"/>
              <a:t>Baile</a:t>
            </a:r>
            <a:r>
              <a:rPr lang="en-IE" sz="4800" dirty="0"/>
              <a:t> </a:t>
            </a:r>
            <a:r>
              <a:rPr lang="en-IE" sz="4800" dirty="0" err="1"/>
              <a:t>Átha</a:t>
            </a:r>
            <a:r>
              <a:rPr lang="en-IE" sz="4800" dirty="0"/>
              <a:t> </a:t>
            </a:r>
            <a:r>
              <a:rPr lang="en-IE" sz="4800" dirty="0" err="1"/>
              <a:t>Cliath</a:t>
            </a:r>
            <a:r>
              <a:rPr lang="en-IE" sz="4800" dirty="0"/>
              <a:t>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4800" dirty="0" err="1"/>
              <a:t>Cé</a:t>
            </a:r>
            <a:r>
              <a:rPr lang="en-IE" sz="4800" dirty="0"/>
              <a:t> </a:t>
            </a:r>
            <a:r>
              <a:rPr lang="en-IE" sz="4800" dirty="0" err="1"/>
              <a:t>mhéad</a:t>
            </a:r>
            <a:r>
              <a:rPr lang="en-IE" sz="4800" dirty="0"/>
              <a:t> </a:t>
            </a:r>
            <a:r>
              <a:rPr lang="en-IE" sz="4800" dirty="0" err="1"/>
              <a:t>daoine</a:t>
            </a:r>
            <a:r>
              <a:rPr lang="en-IE" sz="4800" dirty="0"/>
              <a:t> </a:t>
            </a:r>
            <a:r>
              <a:rPr lang="en-IE" sz="4800" dirty="0" err="1"/>
              <a:t>i</a:t>
            </a:r>
            <a:r>
              <a:rPr lang="en-IE" sz="4800" dirty="0"/>
              <a:t> Little Mix?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4800" dirty="0" err="1"/>
              <a:t>Cé</a:t>
            </a:r>
            <a:r>
              <a:rPr lang="en-IE" sz="4800" dirty="0"/>
              <a:t> </a:t>
            </a:r>
            <a:r>
              <a:rPr lang="en-IE" sz="4800" dirty="0" err="1"/>
              <a:t>mhéad</a:t>
            </a:r>
            <a:r>
              <a:rPr lang="en-IE" sz="4800" dirty="0"/>
              <a:t> cents </a:t>
            </a:r>
            <a:r>
              <a:rPr lang="en-IE" sz="4800" dirty="0" err="1"/>
              <a:t>i</a:t>
            </a:r>
            <a:r>
              <a:rPr lang="en-IE" sz="4800" dirty="0"/>
              <a:t> €1?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4800" dirty="0" err="1"/>
              <a:t>Litrigh</a:t>
            </a:r>
            <a:r>
              <a:rPr lang="en-IE" sz="4800" dirty="0"/>
              <a:t> </a:t>
            </a:r>
            <a:r>
              <a:rPr lang="en-IE" sz="4800" dirty="0" err="1"/>
              <a:t>ainm</a:t>
            </a:r>
            <a:r>
              <a:rPr lang="en-IE" sz="4800" dirty="0"/>
              <a:t> </a:t>
            </a:r>
            <a:r>
              <a:rPr lang="en-IE" sz="4800" dirty="0" err="1"/>
              <a:t>na</a:t>
            </a:r>
            <a:r>
              <a:rPr lang="en-IE" sz="4800" dirty="0"/>
              <a:t> </a:t>
            </a:r>
            <a:r>
              <a:rPr lang="en-IE" sz="4800" dirty="0" err="1"/>
              <a:t>scoile</a:t>
            </a:r>
            <a:r>
              <a:rPr lang="en-IE" sz="4800" dirty="0"/>
              <a:t>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4800" dirty="0" err="1"/>
              <a:t>Cé</a:t>
            </a:r>
            <a:r>
              <a:rPr lang="en-IE" sz="4800" dirty="0"/>
              <a:t> </a:t>
            </a:r>
            <a:r>
              <a:rPr lang="en-IE" sz="4800" dirty="0" err="1"/>
              <a:t>mhéad</a:t>
            </a:r>
            <a:r>
              <a:rPr lang="en-IE" sz="4800" dirty="0"/>
              <a:t> </a:t>
            </a:r>
            <a:r>
              <a:rPr lang="en-IE" sz="4800" dirty="0" err="1"/>
              <a:t>scannán</a:t>
            </a:r>
            <a:r>
              <a:rPr lang="en-IE" sz="4800" dirty="0"/>
              <a:t> Harry Potter </a:t>
            </a:r>
            <a:r>
              <a:rPr lang="en-IE" sz="4800" dirty="0" err="1"/>
              <a:t>atá</a:t>
            </a:r>
            <a:r>
              <a:rPr lang="en-IE" sz="4800" dirty="0"/>
              <a:t> </a:t>
            </a:r>
            <a:r>
              <a:rPr lang="en-IE" sz="4800" dirty="0" err="1"/>
              <a:t>ann</a:t>
            </a:r>
            <a:r>
              <a:rPr lang="en-IE" sz="4800" dirty="0"/>
              <a:t>?</a:t>
            </a:r>
          </a:p>
          <a:p>
            <a:pPr marL="742950" lvl="0" indent="-742950">
              <a:buFont typeface="+mj-lt"/>
              <a:buAutoNum type="arabicPeriod"/>
            </a:pPr>
            <a:endParaRPr lang="en-IE" sz="5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098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1520785"/>
            <a:ext cx="7543800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IE" sz="11500" dirty="0" err="1"/>
              <a:t>Babhta</a:t>
            </a:r>
            <a:r>
              <a:rPr lang="en-IE" sz="11500" dirty="0"/>
              <a:t> 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356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533400"/>
            <a:ext cx="75438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IE" sz="4000" dirty="0" err="1"/>
              <a:t>Cé</a:t>
            </a:r>
            <a:r>
              <a:rPr lang="en-IE" sz="4000" dirty="0"/>
              <a:t> </a:t>
            </a:r>
            <a:r>
              <a:rPr lang="en-IE" sz="4000" dirty="0" err="1"/>
              <a:t>hé</a:t>
            </a:r>
            <a:r>
              <a:rPr lang="en-IE" sz="4000" dirty="0"/>
              <a:t> </a:t>
            </a:r>
            <a:r>
              <a:rPr lang="en-IE" sz="4000" dirty="0" err="1"/>
              <a:t>Uachtarán</a:t>
            </a:r>
            <a:r>
              <a:rPr lang="en-IE" sz="4000" dirty="0"/>
              <a:t> </a:t>
            </a:r>
            <a:r>
              <a:rPr lang="en-IE" sz="4000" dirty="0" err="1"/>
              <a:t>na</a:t>
            </a:r>
            <a:r>
              <a:rPr lang="en-IE" sz="4000" dirty="0"/>
              <a:t> </a:t>
            </a:r>
            <a:r>
              <a:rPr lang="en-IE" sz="4000" dirty="0" err="1"/>
              <a:t>hÉireann</a:t>
            </a:r>
            <a:r>
              <a:rPr lang="en-IE" sz="4000" dirty="0"/>
              <a:t>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4000" dirty="0" err="1"/>
              <a:t>Cá</a:t>
            </a:r>
            <a:r>
              <a:rPr lang="en-IE" sz="4000" dirty="0"/>
              <a:t> </a:t>
            </a:r>
            <a:r>
              <a:rPr lang="en-IE" sz="4000" dirty="0" err="1"/>
              <a:t>bhfuil</a:t>
            </a:r>
            <a:r>
              <a:rPr lang="en-IE" sz="4000" dirty="0"/>
              <a:t> </a:t>
            </a:r>
            <a:r>
              <a:rPr lang="en-IE" sz="4000" dirty="0" err="1"/>
              <a:t>conaí</a:t>
            </a:r>
            <a:r>
              <a:rPr lang="en-IE" sz="4000" dirty="0"/>
              <a:t> air?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4000" dirty="0" err="1"/>
              <a:t>Cén</a:t>
            </a:r>
            <a:r>
              <a:rPr lang="en-IE" sz="4000" dirty="0"/>
              <a:t> </a:t>
            </a:r>
            <a:r>
              <a:rPr lang="en-IE" sz="4000" dirty="0" err="1"/>
              <a:t>condae</a:t>
            </a:r>
            <a:r>
              <a:rPr lang="en-IE" sz="4000" dirty="0"/>
              <a:t> </a:t>
            </a:r>
            <a:r>
              <a:rPr lang="en-IE" sz="4000" dirty="0" err="1"/>
              <a:t>príomhchathair</a:t>
            </a:r>
            <a:r>
              <a:rPr lang="en-IE" sz="4000" dirty="0"/>
              <a:t> </a:t>
            </a:r>
            <a:r>
              <a:rPr lang="en-IE" sz="4000" dirty="0" err="1"/>
              <a:t>na</a:t>
            </a:r>
            <a:r>
              <a:rPr lang="en-IE" sz="4000" dirty="0"/>
              <a:t> </a:t>
            </a:r>
            <a:r>
              <a:rPr lang="en-IE" sz="4000" dirty="0" err="1"/>
              <a:t>hÉireann</a:t>
            </a:r>
            <a:r>
              <a:rPr lang="en-IE" sz="4000" dirty="0"/>
              <a:t>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4000" dirty="0" err="1"/>
              <a:t>Cén</a:t>
            </a:r>
            <a:r>
              <a:rPr lang="en-IE" sz="4000" dirty="0"/>
              <a:t> </a:t>
            </a:r>
            <a:r>
              <a:rPr lang="en-IE" sz="4000" dirty="0" err="1"/>
              <a:t>foireann</a:t>
            </a:r>
            <a:r>
              <a:rPr lang="en-IE" sz="4000" dirty="0"/>
              <a:t> a </a:t>
            </a:r>
            <a:r>
              <a:rPr lang="en-IE" sz="4000" dirty="0" err="1"/>
              <a:t>bhuaigh</a:t>
            </a:r>
            <a:r>
              <a:rPr lang="en-IE" sz="4000" dirty="0"/>
              <a:t> </a:t>
            </a:r>
            <a:r>
              <a:rPr lang="en-IE" sz="4000" dirty="0" err="1"/>
              <a:t>Craobh</a:t>
            </a:r>
            <a:r>
              <a:rPr lang="en-IE" sz="4000" dirty="0"/>
              <a:t> </a:t>
            </a:r>
            <a:r>
              <a:rPr lang="en-IE" sz="4000" dirty="0" err="1"/>
              <a:t>na</a:t>
            </a:r>
            <a:r>
              <a:rPr lang="en-IE" sz="4000" dirty="0"/>
              <a:t> </a:t>
            </a:r>
            <a:r>
              <a:rPr lang="en-IE" sz="4000" dirty="0" err="1"/>
              <a:t>hÉireann</a:t>
            </a:r>
            <a:r>
              <a:rPr lang="en-IE" sz="4000" dirty="0"/>
              <a:t> </a:t>
            </a:r>
            <a:r>
              <a:rPr lang="en-IE" sz="4000" dirty="0" err="1"/>
              <a:t>sa</a:t>
            </a:r>
            <a:r>
              <a:rPr lang="en-IE" sz="4000" dirty="0"/>
              <a:t> </a:t>
            </a:r>
            <a:r>
              <a:rPr lang="en-IE" sz="4000" dirty="0" err="1"/>
              <a:t>pheil</a:t>
            </a:r>
            <a:r>
              <a:rPr lang="en-IE" sz="4000" dirty="0"/>
              <a:t> </a:t>
            </a:r>
            <a:r>
              <a:rPr lang="en-IE" sz="4000" dirty="0" err="1"/>
              <a:t>anuraidh</a:t>
            </a:r>
            <a:r>
              <a:rPr lang="en-IE" sz="4000" dirty="0"/>
              <a:t>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4000" dirty="0" err="1"/>
              <a:t>Cé</a:t>
            </a:r>
            <a:r>
              <a:rPr lang="en-IE" sz="4000" dirty="0"/>
              <a:t> a </a:t>
            </a:r>
            <a:r>
              <a:rPr lang="en-IE" sz="4000" dirty="0" err="1"/>
              <a:t>chan</a:t>
            </a:r>
            <a:r>
              <a:rPr lang="en-IE" sz="4000" dirty="0"/>
              <a:t> Shake it Off?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098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1520785"/>
            <a:ext cx="7543800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IE" sz="11500" dirty="0" err="1"/>
              <a:t>Babhta</a:t>
            </a:r>
            <a:r>
              <a:rPr lang="en-IE" sz="11500" dirty="0"/>
              <a:t> 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356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533400"/>
            <a:ext cx="75438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IE" sz="4000" dirty="0" err="1"/>
              <a:t>C</a:t>
            </a:r>
            <a:r>
              <a:rPr lang="en-IE" sz="4800" dirty="0" err="1"/>
              <a:t>é</a:t>
            </a:r>
            <a:r>
              <a:rPr lang="en-IE" sz="4800" dirty="0"/>
              <a:t> </a:t>
            </a:r>
            <a:r>
              <a:rPr lang="en-IE" sz="4800" dirty="0" err="1"/>
              <a:t>mhéad</a:t>
            </a:r>
            <a:r>
              <a:rPr lang="en-IE" sz="4800" dirty="0"/>
              <a:t> </a:t>
            </a:r>
            <a:r>
              <a:rPr lang="en-IE" sz="4800" dirty="0" err="1"/>
              <a:t>condae</a:t>
            </a:r>
            <a:r>
              <a:rPr lang="en-IE" sz="4800" dirty="0"/>
              <a:t> in </a:t>
            </a:r>
            <a:r>
              <a:rPr lang="en-IE" sz="4800" dirty="0" err="1"/>
              <a:t>Éirinn</a:t>
            </a:r>
            <a:r>
              <a:rPr lang="en-IE" sz="4800" dirty="0"/>
              <a:t>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4800" dirty="0" err="1"/>
              <a:t>Cá</a:t>
            </a:r>
            <a:r>
              <a:rPr lang="en-IE" sz="4800" dirty="0"/>
              <a:t> </a:t>
            </a:r>
            <a:r>
              <a:rPr lang="en-IE" sz="4800" dirty="0" err="1"/>
              <a:t>bhfuil</a:t>
            </a:r>
            <a:r>
              <a:rPr lang="en-IE" sz="4800" dirty="0"/>
              <a:t> </a:t>
            </a:r>
            <a:r>
              <a:rPr lang="en-IE" sz="4800" dirty="0" err="1"/>
              <a:t>abhainn</a:t>
            </a:r>
            <a:r>
              <a:rPr lang="en-IE" sz="4800" dirty="0"/>
              <a:t> </a:t>
            </a:r>
            <a:r>
              <a:rPr lang="en-IE" sz="4800" dirty="0" err="1"/>
              <a:t>na</a:t>
            </a:r>
            <a:r>
              <a:rPr lang="en-IE" sz="4800" dirty="0"/>
              <a:t> Life?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4800" dirty="0"/>
              <a:t>Cad </a:t>
            </a:r>
            <a:r>
              <a:rPr lang="en-IE" sz="4800" dirty="0" err="1"/>
              <a:t>atá</a:t>
            </a:r>
            <a:r>
              <a:rPr lang="en-IE" sz="4800" dirty="0"/>
              <a:t> le </a:t>
            </a:r>
            <a:r>
              <a:rPr lang="en-IE" sz="4800" dirty="0" err="1"/>
              <a:t>fáil</a:t>
            </a:r>
            <a:r>
              <a:rPr lang="en-IE" sz="4800" dirty="0"/>
              <a:t> </a:t>
            </a:r>
            <a:r>
              <a:rPr lang="en-IE" sz="4800" dirty="0" err="1"/>
              <a:t>faoi</a:t>
            </a:r>
            <a:r>
              <a:rPr lang="en-IE" sz="4800" dirty="0"/>
              <a:t> an </a:t>
            </a:r>
            <a:r>
              <a:rPr lang="en-IE" sz="4800" dirty="0" err="1"/>
              <a:t>tuar</a:t>
            </a:r>
            <a:r>
              <a:rPr lang="en-IE" sz="4800" dirty="0"/>
              <a:t> </a:t>
            </a:r>
            <a:r>
              <a:rPr lang="en-IE" sz="4800" dirty="0" err="1"/>
              <a:t>ceatha</a:t>
            </a:r>
            <a:r>
              <a:rPr lang="en-IE" sz="4800" dirty="0"/>
              <a:t>/</a:t>
            </a:r>
            <a:r>
              <a:rPr lang="en-IE" sz="4800" dirty="0" err="1"/>
              <a:t>bogha</a:t>
            </a:r>
            <a:r>
              <a:rPr lang="en-IE" sz="4800" dirty="0"/>
              <a:t> </a:t>
            </a:r>
            <a:r>
              <a:rPr lang="en-IE" sz="4800" dirty="0" err="1"/>
              <a:t>báistí</a:t>
            </a:r>
            <a:r>
              <a:rPr lang="en-IE" sz="4800" dirty="0"/>
              <a:t>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4800" dirty="0" err="1"/>
              <a:t>Céard</a:t>
            </a:r>
            <a:r>
              <a:rPr lang="en-IE" sz="4800" dirty="0"/>
              <a:t> é 36 </a:t>
            </a:r>
            <a:r>
              <a:rPr lang="en-IE" sz="4800" dirty="0" err="1"/>
              <a:t>agus</a:t>
            </a:r>
            <a:r>
              <a:rPr lang="en-IE" sz="4800" dirty="0"/>
              <a:t> 21?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4800" dirty="0" err="1"/>
              <a:t>Litrigh</a:t>
            </a:r>
            <a:r>
              <a:rPr lang="en-IE" sz="4800" dirty="0"/>
              <a:t> </a:t>
            </a:r>
            <a:r>
              <a:rPr lang="en-IE" sz="4800" u="sng" dirty="0" err="1"/>
              <a:t>leipreachán</a:t>
            </a:r>
            <a:r>
              <a:rPr lang="en-IE" sz="4800" u="sng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093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1520785"/>
            <a:ext cx="7543800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IE" sz="11500" dirty="0" err="1"/>
              <a:t>Babhta</a:t>
            </a:r>
            <a:r>
              <a:rPr lang="en-IE" sz="11500" dirty="0"/>
              <a:t> 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35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1520785"/>
            <a:ext cx="7543800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IE" sz="11500" dirty="0" err="1"/>
              <a:t>Babhta</a:t>
            </a:r>
            <a:r>
              <a:rPr lang="en-IE" sz="11500" dirty="0"/>
              <a:t> 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9057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533400"/>
            <a:ext cx="7543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IE" sz="3600" dirty="0" err="1"/>
              <a:t>C</a:t>
            </a:r>
            <a:r>
              <a:rPr lang="en-IE" sz="4400" dirty="0" err="1"/>
              <a:t>é</a:t>
            </a:r>
            <a:r>
              <a:rPr lang="en-IE" sz="4400" dirty="0"/>
              <a:t> </a:t>
            </a:r>
            <a:r>
              <a:rPr lang="en-IE" sz="4400" dirty="0" err="1"/>
              <a:t>mhéad</a:t>
            </a:r>
            <a:r>
              <a:rPr lang="en-IE" sz="4400" dirty="0"/>
              <a:t> </a:t>
            </a:r>
            <a:r>
              <a:rPr lang="en-IE" sz="4400" dirty="0" err="1"/>
              <a:t>condae</a:t>
            </a:r>
            <a:r>
              <a:rPr lang="en-IE" sz="4400" dirty="0"/>
              <a:t> </a:t>
            </a:r>
            <a:r>
              <a:rPr lang="en-IE" sz="4400" dirty="0" err="1"/>
              <a:t>i</a:t>
            </a:r>
            <a:r>
              <a:rPr lang="en-IE" sz="4400" dirty="0"/>
              <a:t> </a:t>
            </a:r>
            <a:r>
              <a:rPr lang="en-IE" sz="4400" dirty="0" err="1"/>
              <a:t>Cúige</a:t>
            </a:r>
            <a:r>
              <a:rPr lang="en-IE" sz="4400" dirty="0"/>
              <a:t> </a:t>
            </a:r>
            <a:r>
              <a:rPr lang="en-IE" sz="4400" dirty="0" err="1"/>
              <a:t>Uladh</a:t>
            </a:r>
            <a:r>
              <a:rPr lang="en-IE" sz="4400" dirty="0"/>
              <a:t>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4400" dirty="0" err="1"/>
              <a:t>Cé</a:t>
            </a:r>
            <a:r>
              <a:rPr lang="en-IE" sz="4400" dirty="0"/>
              <a:t> </a:t>
            </a:r>
            <a:r>
              <a:rPr lang="en-IE" sz="4400" dirty="0" err="1"/>
              <a:t>mhéad</a:t>
            </a:r>
            <a:r>
              <a:rPr lang="en-IE" sz="4400" dirty="0"/>
              <a:t> </a:t>
            </a:r>
            <a:r>
              <a:rPr lang="en-IE" sz="4400" dirty="0" err="1"/>
              <a:t>dalta</a:t>
            </a:r>
            <a:r>
              <a:rPr lang="en-IE" sz="4400" dirty="0"/>
              <a:t> </a:t>
            </a:r>
            <a:r>
              <a:rPr lang="en-IE" sz="4400" dirty="0" err="1"/>
              <a:t>sa</a:t>
            </a:r>
            <a:r>
              <a:rPr lang="en-IE" sz="4400" dirty="0"/>
              <a:t> </a:t>
            </a:r>
            <a:r>
              <a:rPr lang="en-IE" sz="4400" dirty="0" err="1"/>
              <a:t>scoil</a:t>
            </a:r>
            <a:r>
              <a:rPr lang="en-IE" sz="4400" dirty="0"/>
              <a:t>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4400" dirty="0" err="1"/>
              <a:t>Cén</a:t>
            </a:r>
            <a:r>
              <a:rPr lang="en-IE" sz="4400" dirty="0"/>
              <a:t> </a:t>
            </a:r>
            <a:r>
              <a:rPr lang="en-IE" sz="4400" dirty="0" err="1"/>
              <a:t>bliain</a:t>
            </a:r>
            <a:r>
              <a:rPr lang="en-IE" sz="4400" dirty="0"/>
              <a:t> é </a:t>
            </a:r>
            <a:r>
              <a:rPr lang="en-IE" sz="4400" dirty="0" err="1"/>
              <a:t>anois</a:t>
            </a:r>
            <a:r>
              <a:rPr lang="en-IE" sz="4400" dirty="0"/>
              <a:t>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4400" dirty="0"/>
              <a:t>Cén </a:t>
            </a:r>
            <a:r>
              <a:rPr lang="en-IE" sz="4400" dirty="0" err="1"/>
              <a:t>tír</a:t>
            </a:r>
            <a:r>
              <a:rPr lang="en-IE" sz="4400" dirty="0"/>
              <a:t> ar </a:t>
            </a:r>
            <a:r>
              <a:rPr lang="en-IE" sz="4400" dirty="0" err="1"/>
              <a:t>tháinig</a:t>
            </a:r>
            <a:r>
              <a:rPr lang="en-IE" sz="4400" dirty="0"/>
              <a:t> an didgeridoo as?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4400" dirty="0" err="1"/>
              <a:t>Cé</a:t>
            </a:r>
            <a:r>
              <a:rPr lang="en-IE" sz="4400" dirty="0"/>
              <a:t> a </a:t>
            </a:r>
            <a:r>
              <a:rPr lang="en-IE" sz="4400" dirty="0" err="1"/>
              <a:t>scríobh</a:t>
            </a:r>
            <a:r>
              <a:rPr lang="en-IE" sz="4400" dirty="0"/>
              <a:t> ‘The Lion, The Witch and The Wardrobe?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1836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1520785"/>
            <a:ext cx="7543800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IE" sz="11500" dirty="0" err="1"/>
              <a:t>Babhta</a:t>
            </a:r>
            <a:r>
              <a:rPr lang="en-IE" sz="11500" dirty="0"/>
              <a:t> 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3565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533400"/>
            <a:ext cx="7543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IE" sz="3600" dirty="0"/>
              <a:t>Cén a </a:t>
            </a:r>
            <a:r>
              <a:rPr lang="en-IE" sz="3600" dirty="0" err="1"/>
              <a:t>chruthaigh</a:t>
            </a:r>
            <a:r>
              <a:rPr lang="en-IE" sz="3600" dirty="0"/>
              <a:t> Mickey Mouse </a:t>
            </a:r>
            <a:r>
              <a:rPr lang="en-IE" sz="3600" dirty="0" err="1"/>
              <a:t>agus</a:t>
            </a:r>
            <a:r>
              <a:rPr lang="en-IE" sz="3600" dirty="0"/>
              <a:t> Donald Duck?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3600" dirty="0" err="1"/>
              <a:t>Céard</a:t>
            </a:r>
            <a:r>
              <a:rPr lang="en-IE" sz="3600" dirty="0"/>
              <a:t> é </a:t>
            </a:r>
            <a:r>
              <a:rPr lang="en-IE" sz="3600" dirty="0" err="1"/>
              <a:t>príomhchathair</a:t>
            </a:r>
            <a:r>
              <a:rPr lang="en-IE" sz="3600" dirty="0"/>
              <a:t> </a:t>
            </a:r>
            <a:r>
              <a:rPr lang="en-IE" sz="3600" dirty="0" err="1"/>
              <a:t>Sasanna</a:t>
            </a:r>
            <a:r>
              <a:rPr lang="en-IE" sz="3600" dirty="0"/>
              <a:t>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3600" dirty="0" err="1"/>
              <a:t>Cén</a:t>
            </a:r>
            <a:r>
              <a:rPr lang="en-IE" sz="3600" dirty="0"/>
              <a:t> </a:t>
            </a:r>
            <a:r>
              <a:rPr lang="en-IE" sz="3600" dirty="0" err="1"/>
              <a:t>dáta</a:t>
            </a:r>
            <a:r>
              <a:rPr lang="en-IE" sz="3600" dirty="0"/>
              <a:t> a </a:t>
            </a:r>
            <a:r>
              <a:rPr lang="en-IE" sz="3600" dirty="0" err="1"/>
              <a:t>mbíonn</a:t>
            </a:r>
            <a:r>
              <a:rPr lang="en-IE" sz="3600" dirty="0"/>
              <a:t> </a:t>
            </a:r>
            <a:r>
              <a:rPr lang="en-IE" sz="3600" dirty="0" err="1"/>
              <a:t>Lá</a:t>
            </a:r>
            <a:r>
              <a:rPr lang="en-IE" sz="3600" dirty="0"/>
              <a:t> </a:t>
            </a:r>
            <a:r>
              <a:rPr lang="en-IE" sz="3600" dirty="0" err="1"/>
              <a:t>Fhéile</a:t>
            </a:r>
            <a:r>
              <a:rPr lang="en-IE" sz="3600" dirty="0"/>
              <a:t> </a:t>
            </a:r>
            <a:r>
              <a:rPr lang="en-IE" sz="3600" dirty="0" err="1"/>
              <a:t>Pádraig</a:t>
            </a:r>
            <a:r>
              <a:rPr lang="en-IE" sz="3600" dirty="0"/>
              <a:t>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3600" dirty="0" err="1"/>
              <a:t>Céard</a:t>
            </a:r>
            <a:r>
              <a:rPr lang="en-IE" sz="3600" dirty="0"/>
              <a:t> é an </a:t>
            </a:r>
            <a:r>
              <a:rPr lang="en-IE" sz="3600" dirty="0" err="1"/>
              <a:t>cnoc</a:t>
            </a:r>
            <a:r>
              <a:rPr lang="en-IE" sz="3600" dirty="0"/>
              <a:t> is </a:t>
            </a:r>
            <a:r>
              <a:rPr lang="en-IE" sz="3600" dirty="0" err="1"/>
              <a:t>mó</a:t>
            </a:r>
            <a:r>
              <a:rPr lang="en-IE" sz="3600" dirty="0"/>
              <a:t> in </a:t>
            </a:r>
            <a:r>
              <a:rPr lang="en-IE" sz="3600" dirty="0" err="1"/>
              <a:t>Éirinn</a:t>
            </a:r>
            <a:r>
              <a:rPr lang="en-IE" sz="3600" dirty="0"/>
              <a:t>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3600" dirty="0" err="1"/>
              <a:t>Cén</a:t>
            </a:r>
            <a:r>
              <a:rPr lang="en-IE" sz="3600" dirty="0"/>
              <a:t> </a:t>
            </a:r>
            <a:r>
              <a:rPr lang="en-IE" sz="3600" dirty="0" err="1"/>
              <a:t>ceann</a:t>
            </a:r>
            <a:r>
              <a:rPr lang="en-IE" sz="3600" dirty="0"/>
              <a:t> is </a:t>
            </a:r>
            <a:r>
              <a:rPr lang="en-IE" sz="3600" dirty="0" err="1"/>
              <a:t>fuaire</a:t>
            </a:r>
            <a:r>
              <a:rPr lang="en-IE" sz="3600" dirty="0"/>
              <a:t>-An Poll Theas </a:t>
            </a:r>
            <a:r>
              <a:rPr lang="en-IE" sz="3600" dirty="0" err="1"/>
              <a:t>nó</a:t>
            </a:r>
            <a:r>
              <a:rPr lang="en-IE" sz="3600" dirty="0"/>
              <a:t> an Poll </a:t>
            </a:r>
            <a:r>
              <a:rPr lang="en-IE" sz="3600" dirty="0" err="1"/>
              <a:t>Thuaidh</a:t>
            </a:r>
            <a:r>
              <a:rPr lang="en-IE" sz="3600" dirty="0"/>
              <a:t>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183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533400"/>
            <a:ext cx="75438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IE" sz="5400" dirty="0" err="1"/>
              <a:t>Cén</a:t>
            </a:r>
            <a:r>
              <a:rPr lang="en-IE" sz="5400" dirty="0"/>
              <a:t> </a:t>
            </a:r>
            <a:r>
              <a:rPr lang="en-IE" sz="5400" dirty="0" err="1"/>
              <a:t>dáth</a:t>
            </a:r>
            <a:r>
              <a:rPr lang="en-IE" sz="5400" dirty="0"/>
              <a:t> é </a:t>
            </a:r>
            <a:r>
              <a:rPr lang="en-IE" sz="5400" dirty="0" err="1"/>
              <a:t>seo</a:t>
            </a:r>
            <a:r>
              <a:rPr lang="en-IE" sz="5400" dirty="0"/>
              <a:t>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5400" dirty="0" err="1"/>
              <a:t>Cén</a:t>
            </a:r>
            <a:r>
              <a:rPr lang="en-IE" sz="5400" dirty="0"/>
              <a:t> </a:t>
            </a:r>
            <a:r>
              <a:rPr lang="en-IE" sz="5400" dirty="0" err="1"/>
              <a:t>uimhir</a:t>
            </a:r>
            <a:r>
              <a:rPr lang="en-IE" sz="5400" dirty="0"/>
              <a:t> </a:t>
            </a:r>
            <a:r>
              <a:rPr lang="en-IE" sz="5400" dirty="0" err="1"/>
              <a:t>atá</a:t>
            </a:r>
            <a:r>
              <a:rPr lang="en-IE" sz="5400" dirty="0"/>
              <a:t> tar </a:t>
            </a:r>
            <a:r>
              <a:rPr lang="en-IE" sz="5400" dirty="0" err="1"/>
              <a:t>éis</a:t>
            </a:r>
            <a:r>
              <a:rPr lang="en-IE" sz="5400" dirty="0"/>
              <a:t> a 5?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5400" dirty="0" err="1"/>
              <a:t>Scríobh</a:t>
            </a:r>
            <a:r>
              <a:rPr lang="en-IE" sz="5400" dirty="0"/>
              <a:t> an </a:t>
            </a:r>
            <a:r>
              <a:rPr lang="en-IE" sz="5400" dirty="0" err="1"/>
              <a:t>uimhir</a:t>
            </a:r>
            <a:r>
              <a:rPr lang="en-IE" sz="5400" dirty="0"/>
              <a:t> a 4.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5400" dirty="0" err="1"/>
              <a:t>Tarraing</a:t>
            </a:r>
            <a:r>
              <a:rPr lang="en-IE" sz="5400" dirty="0"/>
              <a:t> </a:t>
            </a:r>
            <a:r>
              <a:rPr lang="en-IE" sz="5400" dirty="0" err="1"/>
              <a:t>ciorcal</a:t>
            </a:r>
            <a:r>
              <a:rPr lang="en-IE" sz="5400" dirty="0"/>
              <a:t>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5400" dirty="0" err="1"/>
              <a:t>Cén</a:t>
            </a:r>
            <a:r>
              <a:rPr lang="en-IE" sz="5400" dirty="0"/>
              <a:t> </a:t>
            </a:r>
            <a:r>
              <a:rPr lang="en-IE" sz="5400" dirty="0" err="1"/>
              <a:t>tús</a:t>
            </a:r>
            <a:r>
              <a:rPr lang="en-IE" sz="5400" dirty="0"/>
              <a:t> </a:t>
            </a:r>
            <a:r>
              <a:rPr lang="en-IE" sz="5400" dirty="0" err="1"/>
              <a:t>fuaim</a:t>
            </a:r>
            <a:r>
              <a:rPr lang="en-IE" sz="5400" dirty="0"/>
              <a:t> </a:t>
            </a:r>
            <a:r>
              <a:rPr lang="en-IE" sz="5400" dirty="0" err="1"/>
              <a:t>atá</a:t>
            </a:r>
            <a:r>
              <a:rPr lang="en-IE" sz="5400" dirty="0"/>
              <a:t> </a:t>
            </a:r>
            <a:r>
              <a:rPr lang="en-IE" sz="5400" dirty="0" err="1"/>
              <a:t>ar</a:t>
            </a:r>
            <a:r>
              <a:rPr lang="en-IE" sz="5400" dirty="0"/>
              <a:t> an focal cat?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123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1520785"/>
            <a:ext cx="7543800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IE" sz="11500" dirty="0" err="1"/>
              <a:t>Babhta</a:t>
            </a:r>
            <a:r>
              <a:rPr lang="en-IE" sz="11500" dirty="0"/>
              <a:t> 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163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533400"/>
            <a:ext cx="75438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IE" sz="5400" dirty="0" err="1"/>
              <a:t>Tarraing</a:t>
            </a:r>
            <a:r>
              <a:rPr lang="en-IE" sz="5400" dirty="0"/>
              <a:t> </a:t>
            </a:r>
            <a:r>
              <a:rPr lang="en-IE" sz="5400" dirty="0" err="1"/>
              <a:t>triantán</a:t>
            </a:r>
            <a:r>
              <a:rPr lang="en-IE" sz="5400" dirty="0"/>
              <a:t>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5400" dirty="0" err="1"/>
              <a:t>Dhá</a:t>
            </a:r>
            <a:r>
              <a:rPr lang="en-IE" sz="5400" dirty="0"/>
              <a:t> </a:t>
            </a:r>
            <a:r>
              <a:rPr lang="en-IE" sz="5400" dirty="0" err="1"/>
              <a:t>liathróid</a:t>
            </a:r>
            <a:r>
              <a:rPr lang="en-IE" sz="5400" dirty="0"/>
              <a:t> </a:t>
            </a:r>
            <a:r>
              <a:rPr lang="en-IE" sz="5400" dirty="0" err="1"/>
              <a:t>agus</a:t>
            </a:r>
            <a:r>
              <a:rPr lang="en-IE" sz="5400" dirty="0"/>
              <a:t> </a:t>
            </a:r>
            <a:r>
              <a:rPr lang="en-IE" sz="5400" dirty="0" err="1"/>
              <a:t>liathróid</a:t>
            </a:r>
            <a:r>
              <a:rPr lang="en-IE" sz="5400" dirty="0"/>
              <a:t> </a:t>
            </a:r>
            <a:r>
              <a:rPr lang="en-IE" sz="5400" dirty="0" err="1"/>
              <a:t>amháin</a:t>
            </a:r>
            <a:r>
              <a:rPr lang="en-IE" sz="5400" dirty="0"/>
              <a:t> sin?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5400" dirty="0" err="1"/>
              <a:t>Scríobh</a:t>
            </a:r>
            <a:r>
              <a:rPr lang="en-IE" sz="5400" dirty="0"/>
              <a:t> an </a:t>
            </a:r>
            <a:r>
              <a:rPr lang="en-IE" sz="5400" dirty="0" err="1"/>
              <a:t>litir</a:t>
            </a:r>
            <a:r>
              <a:rPr lang="en-IE" sz="5400" dirty="0"/>
              <a:t> ____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5400" dirty="0" err="1"/>
              <a:t>Cén</a:t>
            </a:r>
            <a:r>
              <a:rPr lang="en-IE" sz="5400" dirty="0"/>
              <a:t> </a:t>
            </a:r>
            <a:r>
              <a:rPr lang="en-IE" sz="5400" dirty="0" err="1"/>
              <a:t>dáth</a:t>
            </a:r>
            <a:r>
              <a:rPr lang="en-IE" sz="5400" dirty="0"/>
              <a:t> </a:t>
            </a:r>
            <a:r>
              <a:rPr lang="en-IE" sz="5400" dirty="0" err="1"/>
              <a:t>atá</a:t>
            </a:r>
            <a:r>
              <a:rPr lang="en-IE" sz="5400" dirty="0"/>
              <a:t> </a:t>
            </a:r>
            <a:r>
              <a:rPr lang="en-IE" sz="5400" dirty="0" err="1"/>
              <a:t>ar</a:t>
            </a:r>
            <a:r>
              <a:rPr lang="en-IE" sz="5400" dirty="0"/>
              <a:t> do </a:t>
            </a:r>
            <a:r>
              <a:rPr lang="en-IE" sz="5400" dirty="0" err="1"/>
              <a:t>gheansaí</a:t>
            </a:r>
            <a:r>
              <a:rPr lang="en-IE" sz="5400" dirty="0"/>
              <a:t>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5400" dirty="0" err="1"/>
              <a:t>Tarraing</a:t>
            </a:r>
            <a:r>
              <a:rPr lang="en-IE" sz="5400" dirty="0"/>
              <a:t> </a:t>
            </a:r>
            <a:r>
              <a:rPr lang="en-IE" sz="5400" dirty="0" err="1"/>
              <a:t>bróga</a:t>
            </a:r>
            <a:r>
              <a:rPr lang="en-IE" sz="54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388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1520785"/>
            <a:ext cx="7543800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IE" sz="11500" dirty="0" err="1"/>
              <a:t>Babhta</a:t>
            </a:r>
            <a:r>
              <a:rPr lang="en-IE" sz="11500" dirty="0"/>
              <a:t> 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163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533400"/>
            <a:ext cx="7543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IE" sz="5400" dirty="0" err="1"/>
              <a:t>Scríobh</a:t>
            </a:r>
            <a:r>
              <a:rPr lang="en-IE" sz="5400" dirty="0"/>
              <a:t> an </a:t>
            </a:r>
            <a:r>
              <a:rPr lang="en-IE" sz="5400" dirty="0" err="1"/>
              <a:t>uimhir</a:t>
            </a:r>
            <a:r>
              <a:rPr lang="en-IE" sz="5400" dirty="0"/>
              <a:t> a 2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5400" dirty="0" err="1">
                <a:latin typeface="SassoonPrimaryInfant" pitchFamily="2" charset="0"/>
              </a:rPr>
              <a:t>Scríobh</a:t>
            </a:r>
            <a:r>
              <a:rPr lang="en-IE" sz="5400" dirty="0">
                <a:latin typeface="SassoonPrimaryInfant" pitchFamily="2" charset="0"/>
              </a:rPr>
              <a:t> an </a:t>
            </a:r>
            <a:r>
              <a:rPr lang="en-IE" sz="5400" dirty="0" err="1">
                <a:latin typeface="SassoonPrimaryInfant" pitchFamily="2" charset="0"/>
              </a:rPr>
              <a:t>litir</a:t>
            </a:r>
            <a:r>
              <a:rPr lang="en-IE" sz="5400" dirty="0">
                <a:latin typeface="SassoonPrimaryInfant" pitchFamily="2" charset="0"/>
              </a:rPr>
              <a:t> ____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5400" dirty="0" err="1">
                <a:latin typeface="SassoonPrimaryInfant" pitchFamily="2" charset="0"/>
              </a:rPr>
              <a:t>Cén</a:t>
            </a:r>
            <a:r>
              <a:rPr lang="en-IE" sz="5400" dirty="0">
                <a:latin typeface="SassoonPrimaryInfant" pitchFamily="2" charset="0"/>
              </a:rPr>
              <a:t> </a:t>
            </a:r>
            <a:r>
              <a:rPr lang="en-IE" sz="5400" dirty="0" err="1">
                <a:latin typeface="SassoonPrimaryInfant" pitchFamily="2" charset="0"/>
              </a:rPr>
              <a:t>dáth</a:t>
            </a:r>
            <a:r>
              <a:rPr lang="en-IE" sz="5400" dirty="0">
                <a:latin typeface="SassoonPrimaryInfant" pitchFamily="2" charset="0"/>
              </a:rPr>
              <a:t> </a:t>
            </a:r>
            <a:r>
              <a:rPr lang="en-IE" sz="5400" dirty="0" err="1">
                <a:latin typeface="SassoonPrimaryInfant" pitchFamily="2" charset="0"/>
              </a:rPr>
              <a:t>atá</a:t>
            </a:r>
            <a:r>
              <a:rPr lang="en-IE" sz="5400" dirty="0">
                <a:latin typeface="SassoonPrimaryInfant" pitchFamily="2" charset="0"/>
              </a:rPr>
              <a:t> </a:t>
            </a:r>
            <a:r>
              <a:rPr lang="en-IE" sz="5400" dirty="0" err="1">
                <a:latin typeface="SassoonPrimaryInfant" pitchFamily="2" charset="0"/>
              </a:rPr>
              <a:t>ar</a:t>
            </a:r>
            <a:r>
              <a:rPr lang="en-IE" sz="5400" dirty="0">
                <a:latin typeface="SassoonPrimaryInfant" pitchFamily="2" charset="0"/>
              </a:rPr>
              <a:t> an </a:t>
            </a:r>
            <a:r>
              <a:rPr lang="en-IE" sz="5400" dirty="0" err="1">
                <a:latin typeface="SassoonPrimaryInfant" pitchFamily="2" charset="0"/>
              </a:rPr>
              <a:t>ghrian</a:t>
            </a:r>
            <a:r>
              <a:rPr lang="en-IE" sz="5400" dirty="0">
                <a:latin typeface="SassoonPrimaryInfant" pitchFamily="2" charset="0"/>
              </a:rPr>
              <a:t>?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5400" dirty="0" err="1">
                <a:latin typeface="SassoonPrimaryInfant" pitchFamily="2" charset="0"/>
              </a:rPr>
              <a:t>Tarraing</a:t>
            </a:r>
            <a:r>
              <a:rPr lang="en-IE" sz="5400" dirty="0">
                <a:latin typeface="SassoonPrimaryInfant" pitchFamily="2" charset="0"/>
              </a:rPr>
              <a:t> </a:t>
            </a:r>
            <a:r>
              <a:rPr lang="en-IE" sz="5400" dirty="0" err="1">
                <a:latin typeface="SassoonPrimaryInfant" pitchFamily="2" charset="0"/>
              </a:rPr>
              <a:t>dronuilleog</a:t>
            </a:r>
            <a:r>
              <a:rPr lang="en-IE" sz="5400" dirty="0">
                <a:latin typeface="SassoonPrimaryInfant" pitchFamily="2" charset="0"/>
              </a:rPr>
              <a:t>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5400" dirty="0" err="1">
                <a:latin typeface="SassoonPrimaryInfant" pitchFamily="2" charset="0"/>
              </a:rPr>
              <a:t>Céard</a:t>
            </a:r>
            <a:r>
              <a:rPr lang="en-IE" sz="5400" dirty="0">
                <a:latin typeface="SassoonPrimaryInfant" pitchFamily="2" charset="0"/>
              </a:rPr>
              <a:t> é 1+1?</a:t>
            </a: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7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1520785"/>
            <a:ext cx="7543800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IE" sz="11500" dirty="0" err="1"/>
              <a:t>Babhta</a:t>
            </a:r>
            <a:r>
              <a:rPr lang="en-IE" sz="11500" dirty="0"/>
              <a:t> 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163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533400"/>
            <a:ext cx="75438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IE" sz="5400" dirty="0" err="1"/>
              <a:t>Tarraing</a:t>
            </a:r>
            <a:r>
              <a:rPr lang="en-IE" sz="5400" dirty="0"/>
              <a:t> </a:t>
            </a:r>
            <a:r>
              <a:rPr lang="en-IE" sz="5400" dirty="0" err="1"/>
              <a:t>ceann</a:t>
            </a:r>
            <a:r>
              <a:rPr lang="en-IE" sz="5400" dirty="0"/>
              <a:t>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5400" dirty="0"/>
              <a:t>Cur </a:t>
            </a:r>
            <a:r>
              <a:rPr lang="en-IE" sz="5400" dirty="0" err="1"/>
              <a:t>dhá</a:t>
            </a:r>
            <a:r>
              <a:rPr lang="en-IE" sz="5400" dirty="0"/>
              <a:t> </a:t>
            </a:r>
            <a:r>
              <a:rPr lang="en-IE" sz="5400" dirty="0" err="1"/>
              <a:t>shúil</a:t>
            </a:r>
            <a:r>
              <a:rPr lang="en-IE" sz="5400" dirty="0"/>
              <a:t> air </a:t>
            </a:r>
            <a:r>
              <a:rPr lang="en-IE" sz="5400" dirty="0" err="1"/>
              <a:t>agus</a:t>
            </a:r>
            <a:r>
              <a:rPr lang="en-IE" sz="5400" dirty="0"/>
              <a:t> </a:t>
            </a:r>
            <a:r>
              <a:rPr lang="en-IE" sz="5400" dirty="0" err="1"/>
              <a:t>dath</a:t>
            </a:r>
            <a:r>
              <a:rPr lang="en-IE" sz="5400" dirty="0"/>
              <a:t> </a:t>
            </a:r>
            <a:r>
              <a:rPr lang="en-IE" sz="5400" dirty="0" err="1"/>
              <a:t>gorm</a:t>
            </a:r>
            <a:r>
              <a:rPr lang="en-IE" sz="5400" dirty="0"/>
              <a:t> </a:t>
            </a:r>
            <a:r>
              <a:rPr lang="en-IE" sz="5400" dirty="0" err="1"/>
              <a:t>orthu</a:t>
            </a:r>
            <a:r>
              <a:rPr lang="en-IE" sz="5400" dirty="0"/>
              <a:t>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5400" dirty="0" err="1"/>
              <a:t>Gruaig</a:t>
            </a:r>
            <a:r>
              <a:rPr lang="en-IE" sz="5400" dirty="0"/>
              <a:t> </a:t>
            </a:r>
            <a:r>
              <a:rPr lang="en-IE" sz="5400" dirty="0" err="1"/>
              <a:t>donn</a:t>
            </a:r>
            <a:r>
              <a:rPr lang="en-IE" sz="5400" dirty="0"/>
              <a:t>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IE" sz="5400" dirty="0" err="1"/>
              <a:t>Béal</a:t>
            </a:r>
            <a:r>
              <a:rPr lang="en-IE" sz="5400" dirty="0"/>
              <a:t> </a:t>
            </a:r>
            <a:r>
              <a:rPr lang="en-IE" sz="5400" dirty="0" err="1"/>
              <a:t>dearg</a:t>
            </a:r>
            <a:endParaRPr lang="en-IE" sz="5400" dirty="0"/>
          </a:p>
          <a:p>
            <a:pPr marL="742950" lvl="0" indent="-742950">
              <a:buFont typeface="+mj-lt"/>
              <a:buAutoNum type="arabicPeriod"/>
            </a:pPr>
            <a:r>
              <a:rPr lang="en-IE" sz="5400" dirty="0" err="1"/>
              <a:t>Tarraing</a:t>
            </a:r>
            <a:r>
              <a:rPr lang="en-IE" sz="5400" dirty="0"/>
              <a:t> </a:t>
            </a:r>
            <a:r>
              <a:rPr lang="en-IE" sz="5400" dirty="0" err="1"/>
              <a:t>srón</a:t>
            </a:r>
            <a:r>
              <a:rPr lang="en-IE" sz="5400" dirty="0"/>
              <a:t> </a:t>
            </a:r>
            <a:r>
              <a:rPr lang="en-IE" sz="5400" dirty="0" err="1"/>
              <a:t>agus</a:t>
            </a:r>
            <a:r>
              <a:rPr lang="en-IE" sz="5400" dirty="0"/>
              <a:t> </a:t>
            </a:r>
            <a:r>
              <a:rPr lang="en-IE" sz="5400" dirty="0" err="1"/>
              <a:t>cluasa</a:t>
            </a:r>
            <a:r>
              <a:rPr lang="en-IE" sz="54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7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340</Words>
  <Application>Microsoft Office PowerPoint</Application>
  <PresentationFormat>On-screen Show (4:3)</PresentationFormat>
  <Paragraphs>62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SassoonPrimaryInfant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múinteoir2</dc:creator>
  <cp:lastModifiedBy>Sarah Kelly</cp:lastModifiedBy>
  <cp:revision>9</cp:revision>
  <dcterms:created xsi:type="dcterms:W3CDTF">2018-02-28T14:26:52Z</dcterms:created>
  <dcterms:modified xsi:type="dcterms:W3CDTF">2022-02-07T19:45:58Z</dcterms:modified>
</cp:coreProperties>
</file>