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0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3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0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4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8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3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3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5FB7-F9FB-4F2C-8135-34BBD004F1C5}" type="datetimeFigureOut">
              <a:rPr lang="en-GB" smtClean="0"/>
              <a:t>19/02/2017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BC65-BC0D-42BD-BA33-91C10DD28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2887" y="528371"/>
            <a:ext cx="10635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Story of </a:t>
            </a:r>
          </a:p>
          <a:p>
            <a:pPr algn="ctr"/>
            <a:r>
              <a:rPr lang="en-GB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St. Patrick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80" y="2474547"/>
            <a:ext cx="3716739" cy="4383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0" y="84371"/>
            <a:ext cx="3829774" cy="65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26" y="180459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Childhood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St Patrick was born in Wales in 387.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was captured by pirates when he was about 14 years old and was taken to Ireland. He was sold to a farmer in Antrim to work as a slave.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looked after sheep on a hill for him.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583" y="945693"/>
            <a:ext cx="4223468" cy="50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26" y="180459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God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The farmer wasn’t very nice to Patrick.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prayed every night to God and one night he heard a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God was telling him he must escape.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then escaped when he was 20 years old and went back to Wales with sailors to his family.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101" y="1690688"/>
            <a:ext cx="3465781" cy="43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26" y="180459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Escape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Once he escaped the voice came back and told him to go back to Ireland to spread the word and the story of Jesus.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When he started telling the stories he realised he wanted to be a pries.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This was going to be hard and he first went to </a:t>
            </a:r>
            <a:r>
              <a:rPr lang="en-GB" sz="3200" dirty="0">
                <a:latin typeface="Comic Sans MS" panose="030F0702030302020204" pitchFamily="66" charset="0"/>
              </a:rPr>
              <a:t>St. Martins Monastery in Tours, France.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010" y="1357311"/>
            <a:ext cx="32670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1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726" y="248904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Return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After he returned to Ireland as a priest and everyone was shocked that he could speak their language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also banished snakes from Ireland.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stood on a hilltop and waved his staff sending all snakes into the sea and away from Ireland.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796" y="1130359"/>
            <a:ext cx="2560136" cy="474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243931"/>
            <a:ext cx="2819400" cy="35147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26" y="180459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The Shamrock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continued to tell stories of Jesus and used the shamrock to explain the trinity-the father and the son and the holy spirt all combined together.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83" y="945693"/>
            <a:ext cx="4256872" cy="53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626" y="180459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Death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000" y="901148"/>
            <a:ext cx="57235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St. Patrick spent 60 years in Ireland and died in </a:t>
            </a:r>
            <a:r>
              <a:rPr lang="en-GB" sz="3200" dirty="0" err="1">
                <a:latin typeface="Comic Sans MS" panose="030F0702030302020204" pitchFamily="66" charset="0"/>
              </a:rPr>
              <a:t>Sabhall</a:t>
            </a:r>
            <a:r>
              <a:rPr lang="en-GB" sz="3200" dirty="0">
                <a:latin typeface="Comic Sans MS" panose="030F0702030302020204" pitchFamily="66" charset="0"/>
              </a:rPr>
              <a:t>, Co. Down on the 17</a:t>
            </a:r>
            <a:r>
              <a:rPr lang="en-GB" sz="3200" baseline="30000" dirty="0">
                <a:latin typeface="Comic Sans MS" panose="030F0702030302020204" pitchFamily="66" charset="0"/>
              </a:rPr>
              <a:t>th</a:t>
            </a:r>
            <a:r>
              <a:rPr lang="en-GB" sz="3200" dirty="0">
                <a:latin typeface="Comic Sans MS" panose="030F0702030302020204" pitchFamily="66" charset="0"/>
              </a:rPr>
              <a:t> March 461.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was 76 years old when he 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He is now buried in Co.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542"/>
            <a:ext cx="888000" cy="6970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84" y="2358035"/>
            <a:ext cx="4668715" cy="34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3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4</cp:revision>
  <dcterms:created xsi:type="dcterms:W3CDTF">2017-02-19T16:14:39Z</dcterms:created>
  <dcterms:modified xsi:type="dcterms:W3CDTF">2017-02-19T16:43:11Z</dcterms:modified>
</cp:coreProperties>
</file>